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2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9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03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364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68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4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53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933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0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354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36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Edit Master text styles
Second level
Third level
Fourth level
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4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8D3C02-CE2C-A14B-8D1A-423D9C62C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04486"/>
            <a:ext cx="10058400" cy="544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3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82CDD0-F991-A74C-A41D-20D781E275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0CB15A-1246-964B-9CD2-B29D8D2FB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084" y="-385590"/>
            <a:ext cx="7243590" cy="724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88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E816D1-C9AE-6D42-9F83-4836FD8CF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64" y="867090"/>
            <a:ext cx="7067336" cy="51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27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161FF-4BCD-FC48-9AAC-6F144574F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DB51050-612C-6D48-9F07-64E7F85ABB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542" y="365125"/>
            <a:ext cx="11080310" cy="598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99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7DD13-6C9C-4847-8C55-16B2A6362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ADF26-1A24-FF43-89D4-7120F271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8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IDEAS</dc:title>
  <cp:revision>3</cp:revision>
  <dcterms:modified xsi:type="dcterms:W3CDTF">2018-07-09T10:23:18Z</dcterms:modified>
</cp:coreProperties>
</file>